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300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59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06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43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6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446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70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671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091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125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474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DCFCF-AF43-415B-A6BD-AA7D9E7BC0B0}" type="datetimeFigureOut">
              <a:rPr lang="en-US" smtClean="0"/>
              <a:t>03-Feb-25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CE8BB8B-08A2-44B4-944B-B65CE55C0AD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80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33E34-1186-838C-5EE9-A93290D166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INFORMATION AND COMMUNICATIONS UNIVERSITY</a:t>
            </a:r>
            <a:br>
              <a:rPr lang="en-US" sz="2800" dirty="0"/>
            </a:br>
            <a:r>
              <a:rPr lang="en-US" sz="2800" dirty="0"/>
              <a:t>SCHOOL OF ENGINEERING</a:t>
            </a:r>
            <a:br>
              <a:rPr lang="en-US" sz="2800" dirty="0"/>
            </a:br>
            <a:r>
              <a:rPr lang="en-US" sz="2800" dirty="0"/>
              <a:t>DEPARTMENT OF DESIGN AND TECHNOLOGY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D3442-334E-6AE0-1E9B-A02E7BFF9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156155"/>
            <a:ext cx="9409471" cy="2579482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Guide, Structure, and PowerPoint Template for Proposal Presentation</a:t>
            </a:r>
          </a:p>
          <a:p>
            <a:r>
              <a:rPr lang="en-US" sz="1200" dirty="0"/>
              <a:t>Presentation Tips:</a:t>
            </a:r>
          </a:p>
          <a:p>
            <a:r>
              <a:rPr lang="en-US" sz="1200" dirty="0"/>
              <a:t>✔ Keep slides minimalistic – avoid excessive text.</a:t>
            </a:r>
          </a:p>
          <a:p>
            <a:r>
              <a:rPr lang="en-US" sz="1200" dirty="0"/>
              <a:t>✔ Use bullet points instead of long paragraphs.</a:t>
            </a:r>
          </a:p>
          <a:p>
            <a:r>
              <a:rPr lang="en-US" sz="1200" dirty="0"/>
              <a:t>✔ Include relevant visuals – diagrams, graphs, and images.</a:t>
            </a:r>
          </a:p>
          <a:p>
            <a:r>
              <a:rPr lang="en-US" sz="1200" dirty="0"/>
              <a:t>✔ Stick to 15-20 slides (about 1-2 minutes per slide).</a:t>
            </a:r>
          </a:p>
          <a:p>
            <a:r>
              <a:rPr lang="en-US" sz="1200" dirty="0"/>
              <a:t>✔ Maintain consistent formatting – font size, colors, and layout.</a:t>
            </a:r>
          </a:p>
          <a:p>
            <a:r>
              <a:rPr lang="en-US" sz="1200" dirty="0"/>
              <a:t>✔ Ensure your project is clearly explained in a logical sequence</a:t>
            </a:r>
          </a:p>
        </p:txBody>
      </p:sp>
    </p:spTree>
    <p:extLst>
      <p:ext uri="{BB962C8B-B14F-4D97-AF65-F5344CB8AC3E}">
        <p14:creationId xmlns:p14="http://schemas.microsoft.com/office/powerpoint/2010/main" val="85806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154E8-5EFB-01BD-11F8-9C699E97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Title Slide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5E508-BDD3-72E7-EF2B-F7F7D546A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Project Title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Your Name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Institution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Department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Date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273136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F1DB-B8EF-A91D-ADF9-6CD23C9C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Introduction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FDAC-6ECD-33EE-BDAE-22D25624A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Brief background of the project.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General problem overview.</a:t>
            </a:r>
          </a:p>
        </p:txBody>
      </p:sp>
    </p:spTree>
    <p:extLst>
      <p:ext uri="{BB962C8B-B14F-4D97-AF65-F5344CB8AC3E}">
        <p14:creationId xmlns:p14="http://schemas.microsoft.com/office/powerpoint/2010/main" val="981065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FD27-578C-0810-3668-44107C6A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Problem Statement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ABDF7-8BAE-5374-6452-24C8DC4BB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Clearly define the problem your project is addressing.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Why is this problem important?</a:t>
            </a:r>
          </a:p>
        </p:txBody>
      </p:sp>
    </p:spTree>
    <p:extLst>
      <p:ext uri="{BB962C8B-B14F-4D97-AF65-F5344CB8AC3E}">
        <p14:creationId xmlns:p14="http://schemas.microsoft.com/office/powerpoint/2010/main" val="2460463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0255F-A853-DA25-2683-79E480D4C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Objectives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2C1DF-25C0-7E77-9115-1D968CE6D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Main Objective – The overall goal of your project.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Specific Objectives – Measurable tasks to achieve the goal.</a:t>
            </a:r>
          </a:p>
        </p:txBody>
      </p:sp>
    </p:spTree>
    <p:extLst>
      <p:ext uri="{BB962C8B-B14F-4D97-AF65-F5344CB8AC3E}">
        <p14:creationId xmlns:p14="http://schemas.microsoft.com/office/powerpoint/2010/main" val="95109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886C-E95E-4C9D-B099-A12FD94D0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Significance of the Study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AF428-EA18-A2A5-23AC-6F5A61C37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Why is this project relevant?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Who will benefit from it?</a:t>
            </a:r>
          </a:p>
        </p:txBody>
      </p:sp>
    </p:spTree>
    <p:extLst>
      <p:ext uri="{BB962C8B-B14F-4D97-AF65-F5344CB8AC3E}">
        <p14:creationId xmlns:p14="http://schemas.microsoft.com/office/powerpoint/2010/main" val="1384894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6D860-AAD6-1D68-28E1-88D40764C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Literature Review (2-3 Slides)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F8268-E615-B6C7-BA7A-BE3154BF8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Summary of previous research/work related to your project.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Gaps identified and how your project fills them.</a:t>
            </a:r>
          </a:p>
        </p:txBody>
      </p:sp>
    </p:spTree>
    <p:extLst>
      <p:ext uri="{BB962C8B-B14F-4D97-AF65-F5344CB8AC3E}">
        <p14:creationId xmlns:p14="http://schemas.microsoft.com/office/powerpoint/2010/main" val="330825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92360-8CD8-EF02-8C3F-2006BA47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Methodology (3-4 Slides)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1D821-0981-3677-A1EC-D5EA20FBD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b="1" dirty="0"/>
              <a:t>Design Concept </a:t>
            </a:r>
            <a:r>
              <a:rPr lang="en-US" dirty="0"/>
              <a:t>– Approach for developing the project.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b="1" dirty="0"/>
              <a:t>Materials Selection </a:t>
            </a:r>
            <a:r>
              <a:rPr lang="en-US" dirty="0"/>
              <a:t>– Justification for chosen materials.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 Technical Approach </a:t>
            </a:r>
            <a:r>
              <a:rPr lang="en-US" dirty="0"/>
              <a:t>– Description of engineering/design principles used.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 Testing Methods </a:t>
            </a:r>
            <a:r>
              <a:rPr lang="en-US" dirty="0"/>
              <a:t>– How the project will be tested for performance.</a:t>
            </a:r>
          </a:p>
        </p:txBody>
      </p:sp>
    </p:spTree>
    <p:extLst>
      <p:ext uri="{BB962C8B-B14F-4D97-AF65-F5344CB8AC3E}">
        <p14:creationId xmlns:p14="http://schemas.microsoft.com/office/powerpoint/2010/main" val="152755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3FB79-841F-F001-361E-DF66C3B9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Results and Discussion (1-2 Slides)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EC05F-A0B0-7E7C-815C-C41EF48F0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Anticipated outcomes.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How results will be analyzed and interpreted.</a:t>
            </a:r>
          </a:p>
        </p:txBody>
      </p:sp>
    </p:spTree>
    <p:extLst>
      <p:ext uri="{BB962C8B-B14F-4D97-AF65-F5344CB8AC3E}">
        <p14:creationId xmlns:p14="http://schemas.microsoft.com/office/powerpoint/2010/main" val="2653320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AD035-ABEF-9FE8-B7C3-D1944F43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Project Timeline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CD867-702D-6922-3BB1-4576AF680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Gantt Chart or milestones showing project phases and deadlines.</a:t>
            </a:r>
          </a:p>
        </p:txBody>
      </p:sp>
    </p:spTree>
    <p:extLst>
      <p:ext uri="{BB962C8B-B14F-4D97-AF65-F5344CB8AC3E}">
        <p14:creationId xmlns:p14="http://schemas.microsoft.com/office/powerpoint/2010/main" val="3150844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84487-BF06-F742-834F-AC9B5BE7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Budget and Resources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E29CB-1F6C-3CBA-F184-CF7BC5B50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Estimated cost and resources needed.</a:t>
            </a:r>
          </a:p>
        </p:txBody>
      </p:sp>
    </p:spTree>
    <p:extLst>
      <p:ext uri="{BB962C8B-B14F-4D97-AF65-F5344CB8AC3E}">
        <p14:creationId xmlns:p14="http://schemas.microsoft.com/office/powerpoint/2010/main" val="3670568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00E3-85E0-7694-920E-60A27EF94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Challenges and Limitations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B425F-9FC7-0D0E-AF7D-1D7C2EF4C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Expected difficulties and how they will be addressed</a:t>
            </a:r>
          </a:p>
        </p:txBody>
      </p:sp>
    </p:spTree>
    <p:extLst>
      <p:ext uri="{BB962C8B-B14F-4D97-AF65-F5344CB8AC3E}">
        <p14:creationId xmlns:p14="http://schemas.microsoft.com/office/powerpoint/2010/main" val="684936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36DE2-2E64-0274-B4C3-F0FCDDFA0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12. References (1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D35A7-BBB4-BF74-D228-700650E07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Cite sources using the Harvard Referencing System.</a:t>
            </a:r>
          </a:p>
        </p:txBody>
      </p:sp>
    </p:spTree>
    <p:extLst>
      <p:ext uri="{BB962C8B-B14F-4D97-AF65-F5344CB8AC3E}">
        <p14:creationId xmlns:p14="http://schemas.microsoft.com/office/powerpoint/2010/main" val="48757308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33</TotalTime>
  <Words>368</Words>
  <Application>Microsoft Office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Wingdings</vt:lpstr>
      <vt:lpstr>Gallery</vt:lpstr>
      <vt:lpstr>INFORMATION AND COMMUNICATIONS UNIVERSITY SCHOOL OF ENGINEERING DEPARTMENT OF DESIGN AND TECHNOLOGY </vt:lpstr>
      <vt:lpstr>1. Title Slide </vt:lpstr>
      <vt:lpstr>2. Introduction (1 Slide)</vt:lpstr>
      <vt:lpstr>3. Problem Statement (1 Slide)</vt:lpstr>
      <vt:lpstr>4. Objectives (1 Slide)</vt:lpstr>
      <vt:lpstr>5. Significance of the Study (1 Slide)</vt:lpstr>
      <vt:lpstr>6. Literature Review (2-3 Slides)</vt:lpstr>
      <vt:lpstr>7. Methodology (3-4 Slides)</vt:lpstr>
      <vt:lpstr>8. Results and Discussion (1-2 Slides)</vt:lpstr>
      <vt:lpstr>9. Project Timeline (1 Slide)</vt:lpstr>
      <vt:lpstr>10. Budget and Resources (1 Slide)</vt:lpstr>
      <vt:lpstr>11. Challenges and Limitations (1 Slide)</vt:lpstr>
      <vt:lpstr> 12. References (1 Slide)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mainza chilanga</dc:creator>
  <cp:lastModifiedBy>mainza chilanga</cp:lastModifiedBy>
  <cp:revision>3</cp:revision>
  <dcterms:created xsi:type="dcterms:W3CDTF">2025-02-03T11:18:00Z</dcterms:created>
  <dcterms:modified xsi:type="dcterms:W3CDTF">2025-02-03T11:53:14Z</dcterms:modified>
</cp:coreProperties>
</file>