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370" r:id="rId4"/>
    <p:sldId id="260" r:id="rId5"/>
    <p:sldId id="261" r:id="rId6"/>
    <p:sldId id="368" r:id="rId7"/>
    <p:sldId id="265" r:id="rId8"/>
    <p:sldId id="371" r:id="rId9"/>
    <p:sldId id="267" r:id="rId10"/>
    <p:sldId id="375" r:id="rId11"/>
    <p:sldId id="374" r:id="rId12"/>
    <p:sldId id="372" r:id="rId13"/>
    <p:sldId id="373" r:id="rId14"/>
    <p:sldId id="360" r:id="rId15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29" autoAdjust="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6949334C-48F2-4D7F-82EF-A4347547B0D7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36B78A66-9517-4414-9503-12A837DD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56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71B7-10E4-4D88-9133-AB192FCC41F4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A2F19-0743-45D5-9CE0-364C5A69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31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99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68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6137F-A8DC-A57D-5C76-B92D05E8E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75E75-B3E2-3322-94F1-716848B2C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1A1BF-2C64-8054-97B3-49BAE3F45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0455D-08D8-3F0E-BCA0-B8CC6D445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64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D8DE8-8F0C-F4F7-8759-46A534539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F8A9B1-695A-2FD8-8B38-9780E4EA7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F9D25-DD3F-9650-AD86-D536FA9FCA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6E793-88FB-971F-6B62-004ECFF134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3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E3F5C-75A0-4982-BA33-147FF6172884}" type="datetimeFigureOut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84995"/>
            <a:ext cx="9144000" cy="2196405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TOPIC TITLE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76" y="-304800"/>
            <a:ext cx="9152709" cy="46474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/>
              <a:t>                       </a:t>
            </a:r>
          </a:p>
          <a:p>
            <a:pPr algn="just"/>
            <a:endParaRPr lang="en-US" sz="3600" b="1" dirty="0"/>
          </a:p>
          <a:p>
            <a:pPr algn="just"/>
            <a:endParaRPr lang="en-US" sz="3600" b="1" dirty="0"/>
          </a:p>
          <a:p>
            <a:pPr algn="just"/>
            <a:r>
              <a:rPr lang="en-US" sz="3600" b="1" dirty="0"/>
              <a:t>          </a:t>
            </a:r>
          </a:p>
          <a:p>
            <a:pPr algn="ctr"/>
            <a:r>
              <a:rPr lang="en-US" sz="3600" b="1" dirty="0"/>
              <a:t> </a:t>
            </a:r>
            <a:r>
              <a:rPr lang="en-US" sz="2400" b="1" dirty="0"/>
              <a:t>SCHOOL OF ENGINEERING </a:t>
            </a:r>
          </a:p>
          <a:p>
            <a:pPr algn="ctr"/>
            <a:r>
              <a:rPr lang="en-US" sz="2400" b="1" dirty="0"/>
              <a:t>DEPARTMENT OF ICT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000" b="1" dirty="0"/>
              <a:t>PROPOSAL TEMPLATE</a:t>
            </a:r>
          </a:p>
          <a:p>
            <a:pPr algn="ctr"/>
            <a:endParaRPr lang="en-US" sz="2400" b="1" dirty="0"/>
          </a:p>
          <a:p>
            <a:pPr algn="just"/>
            <a:r>
              <a:rPr lang="en-US" sz="2400" b="1" dirty="0"/>
              <a:t>                                    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3352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       </a:t>
            </a:r>
          </a:p>
          <a:p>
            <a:r>
              <a:rPr lang="en-US" sz="2400" dirty="0"/>
              <a:t> </a:t>
            </a:r>
            <a:r>
              <a:rPr lang="en-US" sz="2400" b="1" dirty="0">
                <a:solidFill>
                  <a:schemeClr val="tx1"/>
                </a:solidFill>
              </a:rPr>
              <a:t>STUDENT NAME: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       STUDENT ID: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     SUPERVISOR: </a:t>
            </a:r>
          </a:p>
        </p:txBody>
      </p:sp>
      <p:pic>
        <p:nvPicPr>
          <p:cNvPr id="3" name="Picture 2" descr="page1image46076592">
            <a:extLst>
              <a:ext uri="{FF2B5EF4-FFF2-40B4-BE49-F238E27FC236}">
                <a16:creationId xmlns:a16="http://schemas.microsoft.com/office/drawing/2014/main" id="{10099CAD-843B-C8C2-9825-8AA04B27B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"/>
            <a:ext cx="1981200" cy="1775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lv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libri"/>
                <a:cs typeface="Arial" pitchFamily="34" charset="0"/>
              </a:rPr>
              <a:t>                              1.0 INTRODUCTION </a:t>
            </a:r>
          </a:p>
          <a:p>
            <a:pPr marL="0" lv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libri"/>
                <a:cs typeface="Arial" pitchFamily="34" charset="0"/>
              </a:rPr>
              <a:t>1.1 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934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               1.2 Background of the Study </a:t>
            </a:r>
          </a:p>
        </p:txBody>
      </p:sp>
    </p:spTree>
    <p:extLst>
      <p:ext uri="{BB962C8B-B14F-4D97-AF65-F5344CB8AC3E}">
        <p14:creationId xmlns:p14="http://schemas.microsoft.com/office/powerpoint/2010/main" val="4242785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24018"/>
            <a:ext cx="9144000" cy="61339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br>
              <a:rPr lang="en-US" sz="17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76201"/>
            <a:ext cx="9144000" cy="800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b="1" dirty="0"/>
          </a:p>
          <a:p>
            <a:r>
              <a:rPr lang="en-US" b="1" dirty="0"/>
              <a:t>                                                        </a:t>
            </a:r>
            <a:r>
              <a:rPr lang="en-US" sz="2800" b="1" dirty="0"/>
              <a:t>1.3 Problem Statement 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7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7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7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28545"/>
            <a:ext cx="3398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ea typeface="Calibri"/>
                <a:cs typeface="Times New Roman"/>
              </a:rPr>
              <a:t>1.4 General Objective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85800" y="1295401"/>
            <a:ext cx="8001000" cy="3699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800" b="1" dirty="0">
                <a:solidFill>
                  <a:prstClr val="black"/>
                </a:solidFill>
                <a:latin typeface="+mj-lt"/>
                <a:cs typeface="Arial" pitchFamily="34" charset="0"/>
              </a:rPr>
              <a:t>1.4.1 Specific Objectives</a:t>
            </a:r>
          </a:p>
          <a:p>
            <a:pPr marL="342900" lvl="0" indent="-342900">
              <a:spcBef>
                <a:spcPct val="20000"/>
              </a:spcBef>
              <a:buAutoNum type="arabicPeriod"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 … </a:t>
            </a:r>
          </a:p>
          <a:p>
            <a:pPr lvl="0">
              <a:spcBef>
                <a:spcPct val="20000"/>
              </a:spcBef>
            </a:pPr>
            <a:endParaRPr lang="en-US" b="1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en-US" sz="2800" b="1" dirty="0">
                <a:solidFill>
                  <a:prstClr val="black"/>
                </a:solidFill>
              </a:rPr>
              <a:t>1.4.2 Research Questions 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</a:rPr>
              <a:t>1. 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</a:rPr>
              <a:t>2. 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</a:rPr>
              <a:t>3. …</a:t>
            </a:r>
          </a:p>
          <a:p>
            <a:pPr lvl="0">
              <a:spcBef>
                <a:spcPct val="20000"/>
              </a:spcBef>
            </a:pPr>
            <a:endParaRPr lang="en-US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1.5 Definition of Key Terms (if applicable)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43557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63" y="0"/>
            <a:ext cx="91440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>
                <a:cs typeface="Arial" pitchFamily="34" charset="0"/>
              </a:rPr>
              <a:t>2.0 LITERATURE REVIEW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562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cs typeface="Arial" pitchFamily="34" charset="0"/>
              </a:rPr>
              <a:t>2.1 Overview (A short Note)</a:t>
            </a:r>
            <a:endParaRPr lang="en-US" sz="2400" b="1" dirty="0">
              <a:latin typeface="+mj-lt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b="1" dirty="0">
              <a:latin typeface="+mj-lt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b="1" dirty="0">
              <a:latin typeface="+mj-lt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latin typeface="+mj-lt"/>
              </a:rPr>
              <a:t>2.2 Research Gaps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dirty="0"/>
              <a:t>  </a:t>
            </a:r>
            <a:endParaRPr lang="en-US" sz="2600" dirty="0">
              <a:latin typeface="Arial" pitchFamily="34" charset="0"/>
              <a:ea typeface="Calibri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2.4 Conceptual Framework</a:t>
            </a:r>
          </a:p>
        </p:txBody>
      </p:sp>
    </p:spTree>
    <p:extLst>
      <p:ext uri="{BB962C8B-B14F-4D97-AF65-F5344CB8AC3E}">
        <p14:creationId xmlns:p14="http://schemas.microsoft.com/office/powerpoint/2010/main" val="2398883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latin typeface="+mj-lt"/>
                <a:ea typeface="Calibri"/>
                <a:cs typeface="Arial" pitchFamily="34" charset="0"/>
              </a:rPr>
              <a:t>                             3.0 METHODOLOGY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b="1" dirty="0">
              <a:latin typeface="+mj-lt"/>
              <a:ea typeface="Calibri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/>
              <a:t>Project design and approach (e.g., system development, data analysis)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/>
              <a:t>Tools and technologies to be used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/>
              <a:t>Data collection methods (if applicable)</a:t>
            </a:r>
            <a:endParaRPr lang="en-US" sz="2200" b="1" dirty="0">
              <a:latin typeface="+mj-lt"/>
              <a:ea typeface="Calibri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BDC5D-CBFE-9C86-0EEE-685CB7E0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91B96-8BB1-57C1-7D86-08B3D2F3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B8B35-4D4B-2C69-9B21-C125ACD5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latin typeface="+mj-lt"/>
                <a:ea typeface="Calibri"/>
                <a:cs typeface="Arial" pitchFamily="34" charset="0"/>
              </a:rPr>
              <a:t>                       3.0 MATERIALS AND METHODS Con’td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/>
              <a:t>Proposed System/Implementation Plan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b="1" i="1" dirty="0">
              <a:latin typeface="+mj-lt"/>
              <a:ea typeface="Calibri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/>
              <a:t>System architecture, frameworks, or algorithms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/>
              <a:t>Workflow diagrams, models, or use cases</a:t>
            </a:r>
            <a:endParaRPr lang="en-US" sz="2400" b="1" i="1" dirty="0">
              <a:latin typeface="+mj-lt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9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B454-1F78-FFB8-5978-5F69B3C3D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4267-923C-FD04-E6B0-6CD0461B0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8C51B-6D94-4B33-75B7-D33DC5D4D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latin typeface="+mj-lt"/>
                <a:ea typeface="Calibri"/>
                <a:cs typeface="Arial" pitchFamily="34" charset="0"/>
              </a:rPr>
              <a:t>                           4.0 </a:t>
            </a:r>
            <a:r>
              <a:rPr lang="en-US" sz="2800" b="1" dirty="0"/>
              <a:t>Expected Results &amp; Contributions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b="1" dirty="0"/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/>
              <a:t>How the project will solve the identified problem ?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/>
              <a:t>Potential benefits and impact</a:t>
            </a:r>
            <a:endParaRPr lang="en-US" sz="2800" b="1" dirty="0">
              <a:latin typeface="+mj-lt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50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15-A1B4-E090-B1B6-6E3AE8817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D67A36-133F-A5C4-B89B-A5363AAB1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                             5.0 BUDGET </a:t>
            </a:r>
          </a:p>
        </p:txBody>
      </p:sp>
    </p:spTree>
    <p:extLst>
      <p:ext uri="{BB962C8B-B14F-4D97-AF65-F5344CB8AC3E}">
        <p14:creationId xmlns:p14="http://schemas.microsoft.com/office/powerpoint/2010/main" val="992339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E6D78-E003-3E09-EADD-70692949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6213E3-E2A0-180E-9CBF-E3042D06B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6.0 PROJECT TIMELINE</a:t>
            </a:r>
          </a:p>
          <a:p>
            <a:pPr marL="0" lvl="0" indent="0" algn="ctr">
              <a:lnSpc>
                <a:spcPct val="150000"/>
              </a:lnSpc>
              <a:buNone/>
            </a:pPr>
            <a:endParaRPr lang="en-US" sz="28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/>
              <a:t>Gantt chart</a:t>
            </a:r>
            <a:endParaRPr lang="en-US" sz="20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010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                             7.0 REFERENCES</a:t>
            </a:r>
          </a:p>
        </p:txBody>
      </p:sp>
    </p:spTree>
    <p:extLst>
      <p:ext uri="{BB962C8B-B14F-4D97-AF65-F5344CB8AC3E}">
        <p14:creationId xmlns:p14="http://schemas.microsoft.com/office/powerpoint/2010/main" val="1412094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5001</TotalTime>
  <Words>197</Words>
  <Application>Microsoft Office PowerPoint</Application>
  <PresentationFormat>On-screen Show (4:3)</PresentationFormat>
  <Paragraphs>71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    TOPIC TITLE</vt:lpstr>
      <vt:lpstr>PowerPoint Presentation</vt:lpstr>
      <vt:lpstr>PowerPoint Presentation</vt:lpstr>
      <vt:lpstr> </vt:lpstr>
      <vt:lpstr>PowerPoint Presentation</vt:lpstr>
      <vt:lpstr>PowerPoint Presentation</vt:lpstr>
      <vt:lpstr>2.0 LITERATURE REVIEW</vt:lpstr>
      <vt:lpstr>PowerPoint Presentation</vt:lpstr>
      <vt:lpstr>   </vt:lpstr>
      <vt:lpstr>   </vt:lpstr>
      <vt:lpstr>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&amp; DEVELOPMENT STRATEGIES</dc:title>
  <dc:creator>FUNYINA</dc:creator>
  <cp:lastModifiedBy>moses mupeta</cp:lastModifiedBy>
  <cp:revision>337</cp:revision>
  <dcterms:created xsi:type="dcterms:W3CDTF">2010-01-17T18:16:26Z</dcterms:created>
  <dcterms:modified xsi:type="dcterms:W3CDTF">2025-02-06T19:41:41Z</dcterms:modified>
</cp:coreProperties>
</file>